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56" r:id="rId2"/>
    <p:sldId id="276" r:id="rId3"/>
    <p:sldId id="275" r:id="rId4"/>
    <p:sldId id="277" r:id="rId5"/>
    <p:sldId id="273" r:id="rId6"/>
    <p:sldId id="274" r:id="rId7"/>
    <p:sldId id="278" r:id="rId8"/>
    <p:sldId id="282" r:id="rId9"/>
    <p:sldId id="279" r:id="rId10"/>
    <p:sldId id="283" r:id="rId11"/>
    <p:sldId id="280" r:id="rId12"/>
    <p:sldId id="285" r:id="rId13"/>
    <p:sldId id="281" r:id="rId14"/>
    <p:sldId id="284" r:id="rId15"/>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75"/>
            <p14:sldId id="277"/>
            <p14:sldId id="273"/>
            <p14:sldId id="274"/>
            <p14:sldId id="278"/>
            <p14:sldId id="282"/>
            <p14:sldId id="279"/>
            <p14:sldId id="283"/>
            <p14:sldId id="280"/>
            <p14:sldId id="285"/>
            <p14:sldId id="281"/>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B8747B-F724-4F98-82C4-9DB24FA13CA5}" v="529" dt="2021-02-19T05:54:52.41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9" autoAdjust="0"/>
    <p:restoredTop sz="92384" autoAdjust="0"/>
  </p:normalViewPr>
  <p:slideViewPr>
    <p:cSldViewPr>
      <p:cViewPr varScale="1">
        <p:scale>
          <a:sx n="110" d="100"/>
          <a:sy n="110" d="100"/>
        </p:scale>
        <p:origin x="192" y="5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2021. 3. 10.</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ight-Corner/Camp_Corner" TargetMode="External"/><Relationship Id="rId2" Type="http://schemas.openxmlformats.org/officeDocument/2006/relationships/hyperlink" Target="http://corner-camp.kro.kr/"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0.1a</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618479658"/>
              </p:ext>
            </p:extLst>
          </p:nvPr>
        </p:nvGraphicFramePr>
        <p:xfrm>
          <a:off x="8688288" y="476672"/>
          <a:ext cx="3384376" cy="206068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(13</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9" name="그림 8">
            <a:extLst>
              <a:ext uri="{FF2B5EF4-FFF2-40B4-BE49-F238E27FC236}">
                <a16:creationId xmlns:a16="http://schemas.microsoft.com/office/drawing/2014/main" id="{9DE97AF1-1817-4555-AEC4-65E9B635B44F}"/>
              </a:ext>
            </a:extLst>
          </p:cNvPr>
          <p:cNvPicPr>
            <a:picLocks noChangeAspect="1"/>
          </p:cNvPicPr>
          <p:nvPr/>
        </p:nvPicPr>
        <p:blipFill>
          <a:blip r:embed="rId2"/>
          <a:stretch>
            <a:fillRect/>
          </a:stretch>
        </p:blipFill>
        <p:spPr>
          <a:xfrm>
            <a:off x="0" y="479703"/>
            <a:ext cx="8589378" cy="5646404"/>
          </a:xfrm>
          <a:prstGeom prst="rect">
            <a:avLst/>
          </a:prstGeom>
        </p:spPr>
      </p:pic>
      <p:sp>
        <p:nvSpPr>
          <p:cNvPr id="15" name="타원 14">
            <a:extLst>
              <a:ext uri="{FF2B5EF4-FFF2-40B4-BE49-F238E27FC236}">
                <a16:creationId xmlns:a16="http://schemas.microsoft.com/office/drawing/2014/main" id="{8101E231-E495-4EA3-8A53-24187AA259DC}"/>
              </a:ext>
            </a:extLst>
          </p:cNvPr>
          <p:cNvSpPr/>
          <p:nvPr/>
        </p:nvSpPr>
        <p:spPr>
          <a:xfrm>
            <a:off x="2999656"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375920"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375920" y="40089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79985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4704983" y="41529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a:t>
            </a:r>
            <a:r>
              <a:rPr lang="en-US" altLang="ko-KR" dirty="0"/>
              <a:t> / </a:t>
            </a:r>
            <a:r>
              <a:rPr lang="ko-KR" altLang="en-US" dirty="0"/>
              <a:t>비밀번호 찾기</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r>
              <a:rPr lang="en-US" altLang="ko-KR" dirty="0"/>
              <a:t>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06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93015" y="252723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4999947" y="350100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807968" y="421516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543002" y="364502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5287108" y="4359177"/>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p:nvPr/>
        </p:nvCxnSpPr>
        <p:spPr>
          <a:xfrm flipH="1">
            <a:off x="4547357" y="267124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5737085" y="18196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p:nvPr/>
        </p:nvCxnSpPr>
        <p:spPr>
          <a:xfrm flipH="1">
            <a:off x="5231904" y="19636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hlinkClick r:id="rId2"/>
              </a:rPr>
              <a:t>도메인</a:t>
            </a:r>
            <a:br>
              <a:rPr lang="en-US" altLang="ko-KR" dirty="0"/>
            </a:br>
            <a:r>
              <a:rPr lang="ko-KR" altLang="en-US" dirty="0">
                <a:hlinkClick r:id="rId3"/>
              </a:rPr>
              <a:t>코드</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도메인과 코드 입니다</a:t>
            </a:r>
            <a:r>
              <a:rPr lang="en-US" altLang="ko-KR" dirty="0"/>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4092469472"/>
              </p:ext>
            </p:extLst>
          </p:nvPr>
        </p:nvGraphicFramePr>
        <p:xfrm>
          <a:off x="1197870" y="1268760"/>
          <a:ext cx="9796258" cy="499114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추세입니다</a:t>
                      </a:r>
                      <a:r>
                        <a:rPr lang="en-US" altLang="ko-KR" sz="900">
                          <a:solidFill>
                            <a:schemeClr val="tx1"/>
                          </a:solidFill>
                          <a:latin typeface="+mn-ea"/>
                          <a:ea typeface="+mn-ea"/>
                        </a:rPr>
                        <a:t>.</a:t>
                      </a:r>
                      <a:r>
                        <a:rPr lang="ko-KR" altLang="en-US" sz="900">
                          <a:solidFill>
                            <a:schemeClr val="tx1"/>
                          </a:solidFill>
                          <a:latin typeface="+mn-ea"/>
                          <a:ea typeface="+mn-ea"/>
                        </a:rPr>
                        <a:t> 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목적을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목적은 정성적인 기준이어야 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해당 기획안의 구현을 통해 기대하는 바를 정량적으로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기대효과는 앞서 정리한 기획의 목적을 정량화 함을 의미합니다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범위 내 주요 기능 및 서비스의 내용을 요약 정리합니다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구현에 사용된 </a:t>
                      </a:r>
                      <a:r>
                        <a:rPr lang="en-US" altLang="ko-KR" sz="900" dirty="0">
                          <a:solidFill>
                            <a:schemeClr val="tx1"/>
                          </a:solidFill>
                          <a:latin typeface="+mn-ea"/>
                          <a:ea typeface="+mn-ea"/>
                        </a:rPr>
                        <a:t>IDE </a:t>
                      </a:r>
                      <a:r>
                        <a:rPr lang="ko-KR" altLang="en-US" sz="900" dirty="0">
                          <a:solidFill>
                            <a:schemeClr val="tx1"/>
                          </a:solidFill>
                          <a:latin typeface="+mn-ea"/>
                          <a:ea typeface="+mn-ea"/>
                        </a:rPr>
                        <a:t>및 </a:t>
                      </a:r>
                      <a:r>
                        <a:rPr lang="en-US" altLang="ko-KR" sz="900" dirty="0">
                          <a:solidFill>
                            <a:schemeClr val="tx1"/>
                          </a:solidFill>
                          <a:latin typeface="+mn-ea"/>
                          <a:ea typeface="+mn-ea"/>
                        </a:rPr>
                        <a:t>API</a:t>
                      </a:r>
                      <a:r>
                        <a:rPr lang="ko-KR" altLang="en-US" sz="900" dirty="0">
                          <a:solidFill>
                            <a:schemeClr val="tx1"/>
                          </a:solidFill>
                          <a:latin typeface="+mn-ea"/>
                          <a:ea typeface="+mn-ea"/>
                        </a:rPr>
                        <a:t>를 기록합니다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047586838"/>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554055183"/>
                    </a:ext>
                  </a:extLst>
                </a:gridCol>
                <a:gridCol w="2130236">
                  <a:extLst>
                    <a:ext uri="{9D8B030D-6E8A-4147-A177-3AD203B41FA5}">
                      <a16:colId xmlns:a16="http://schemas.microsoft.com/office/drawing/2014/main" val="20000"/>
                    </a:ext>
                  </a:extLst>
                </a:gridCol>
                <a:gridCol w="2257591">
                  <a:extLst>
                    <a:ext uri="{9D8B030D-6E8A-4147-A177-3AD203B41FA5}">
                      <a16:colId xmlns:a16="http://schemas.microsoft.com/office/drawing/2014/main" val="20001"/>
                    </a:ext>
                  </a:extLst>
                </a:gridCol>
                <a:gridCol w="2192190">
                  <a:extLst>
                    <a:ext uri="{9D8B030D-6E8A-4147-A177-3AD203B41FA5}">
                      <a16:colId xmlns:a16="http://schemas.microsoft.com/office/drawing/2014/main" val="20004"/>
                    </a:ext>
                  </a:extLst>
                </a:gridCol>
                <a:gridCol w="2035603">
                  <a:extLst>
                    <a:ext uri="{9D8B030D-6E8A-4147-A177-3AD203B41FA5}">
                      <a16:colId xmlns:a16="http://schemas.microsoft.com/office/drawing/2014/main" val="20005"/>
                    </a:ext>
                  </a:extLst>
                </a:gridCol>
              </a:tblGrid>
              <a:tr h="342763">
                <a:tc rowSpan="2">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1" dirty="0">
                          <a:solidFill>
                            <a:schemeClr val="tx1"/>
                          </a:solidFill>
                        </a:rPr>
                        <a:t>1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2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3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START</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 name="순서도: 처리 8">
            <a:extLst>
              <a:ext uri="{FF2B5EF4-FFF2-40B4-BE49-F238E27FC236}">
                <a16:creationId xmlns:a16="http://schemas.microsoft.com/office/drawing/2014/main" id="{96A6B14E-E90E-4B43-A3BD-28851575D769}"/>
              </a:ext>
            </a:extLst>
          </p:cNvPr>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E9A8199-D075-4EE7-BBA9-F3BB9CDC05FE}"/>
              </a:ext>
            </a:extLst>
          </p:cNvPr>
          <p:cNvCxnSpPr>
            <a:cxnSpLocks/>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68CC8553-9013-4D75-B8C1-5DDC1C9C11E4}"/>
              </a:ext>
            </a:extLst>
          </p:cNvPr>
          <p:cNvCxnSpPr>
            <a:cxnSpLocks/>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a:extLst>
              <a:ext uri="{FF2B5EF4-FFF2-40B4-BE49-F238E27FC236}">
                <a16:creationId xmlns:a16="http://schemas.microsoft.com/office/drawing/2014/main" id="{783A7B31-4623-488F-8FF8-95A2871C8DFB}"/>
              </a:ext>
            </a:extLst>
          </p:cNvPr>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a:extLst>
              <a:ext uri="{FF2B5EF4-FFF2-40B4-BE49-F238E27FC236}">
                <a16:creationId xmlns:a16="http://schemas.microsoft.com/office/drawing/2014/main" id="{B5D5819F-C982-46E6-934A-059377051FCE}"/>
              </a:ext>
            </a:extLst>
          </p:cNvPr>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37" name="연결선: 꺾임 36">
            <a:extLst>
              <a:ext uri="{FF2B5EF4-FFF2-40B4-BE49-F238E27FC236}">
                <a16:creationId xmlns:a16="http://schemas.microsoft.com/office/drawing/2014/main" id="{6ABEEE9A-14B0-4C7D-86D1-CB1D8DD628A0}"/>
              </a:ext>
            </a:extLst>
          </p:cNvPr>
          <p:cNvCxnSpPr>
            <a:cxnSpLocks/>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a:extLst>
              <a:ext uri="{FF2B5EF4-FFF2-40B4-BE49-F238E27FC236}">
                <a16:creationId xmlns:a16="http://schemas.microsoft.com/office/drawing/2014/main" id="{8B0FC8EB-06DE-4FF4-9373-5A2D117A6FFE}"/>
              </a:ext>
            </a:extLst>
          </p:cNvPr>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END</a:t>
            </a:r>
            <a:endParaRPr lang="ko-KR" altLang="en-US" sz="800" dirty="0">
              <a:solidFill>
                <a:schemeClr val="tx1"/>
              </a:solidFill>
            </a:endParaRPr>
          </a:p>
        </p:txBody>
      </p:sp>
      <p:sp>
        <p:nvSpPr>
          <p:cNvPr id="42" name="순서도: 처리 41">
            <a:extLst>
              <a:ext uri="{FF2B5EF4-FFF2-40B4-BE49-F238E27FC236}">
                <a16:creationId xmlns:a16="http://schemas.microsoft.com/office/drawing/2014/main" id="{7DC64F6D-1FA0-4B32-9430-E0D063BB9C92}"/>
              </a:ext>
            </a:extLst>
          </p:cNvPr>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4" name="순서도: 처리 43">
            <a:extLst>
              <a:ext uri="{FF2B5EF4-FFF2-40B4-BE49-F238E27FC236}">
                <a16:creationId xmlns:a16="http://schemas.microsoft.com/office/drawing/2014/main" id="{DA3FC886-0D12-421B-9939-10BF2FC2165B}"/>
              </a:ext>
            </a:extLst>
          </p:cNvPr>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5" name="순서도: 처리 44">
            <a:extLst>
              <a:ext uri="{FF2B5EF4-FFF2-40B4-BE49-F238E27FC236}">
                <a16:creationId xmlns:a16="http://schemas.microsoft.com/office/drawing/2014/main" id="{893B66AA-0880-4E88-877D-B4E20ADBE1A1}"/>
              </a:ext>
            </a:extLst>
          </p:cNvPr>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6" name="순서도: 처리 45">
            <a:extLst>
              <a:ext uri="{FF2B5EF4-FFF2-40B4-BE49-F238E27FC236}">
                <a16:creationId xmlns:a16="http://schemas.microsoft.com/office/drawing/2014/main" id="{F5CEF83A-0867-402A-B312-C16571CB169E}"/>
              </a:ext>
            </a:extLst>
          </p:cNvPr>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47" name="직선 화살표 연결선 46">
            <a:extLst>
              <a:ext uri="{FF2B5EF4-FFF2-40B4-BE49-F238E27FC236}">
                <a16:creationId xmlns:a16="http://schemas.microsoft.com/office/drawing/2014/main" id="{7B84CED6-6D11-4322-878F-83515CBA5FC9}"/>
              </a:ext>
            </a:extLst>
          </p:cNvPr>
          <p:cNvCxnSpPr>
            <a:cxnSpLocks/>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id="{8D4F4747-9751-4A7E-9A2C-A60BC5D2D21F}"/>
              </a:ext>
            </a:extLst>
          </p:cNvPr>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55" name="직선 화살표 연결선 54">
            <a:extLst>
              <a:ext uri="{FF2B5EF4-FFF2-40B4-BE49-F238E27FC236}">
                <a16:creationId xmlns:a16="http://schemas.microsoft.com/office/drawing/2014/main" id="{F524489F-3100-465B-B033-13641A3C456F}"/>
              </a:ext>
            </a:extLst>
          </p:cNvPr>
          <p:cNvCxnSpPr>
            <a:cxnSpLocks/>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C9FEC03-CB4A-42BE-B005-0BF34BBEB791}"/>
              </a:ext>
            </a:extLst>
          </p:cNvPr>
          <p:cNvCxnSpPr>
            <a:cxnSpLocks/>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D3DD0C-2A63-4FD9-9A09-255A58ED62EB}"/>
              </a:ext>
            </a:extLst>
          </p:cNvPr>
          <p:cNvCxnSpPr>
            <a:cxnSpLocks/>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a:extLst>
              <a:ext uri="{FF2B5EF4-FFF2-40B4-BE49-F238E27FC236}">
                <a16:creationId xmlns:a16="http://schemas.microsoft.com/office/drawing/2014/main" id="{A6114174-35DE-4F22-9A19-F81DC88D5B94}"/>
              </a:ext>
            </a:extLst>
          </p:cNvPr>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439FFADF-5146-4B43-AAA0-321F82CA7A3D}"/>
              </a:ext>
            </a:extLst>
          </p:cNvPr>
          <p:cNvCxnSpPr>
            <a:cxnSpLocks/>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a:extLst>
              <a:ext uri="{FF2B5EF4-FFF2-40B4-BE49-F238E27FC236}">
                <a16:creationId xmlns:a16="http://schemas.microsoft.com/office/drawing/2014/main" id="{C4B65520-C38B-4FD7-A1FE-194F021A42FF}"/>
              </a:ext>
            </a:extLst>
          </p:cNvPr>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76" name="직사각형 75">
            <a:extLst>
              <a:ext uri="{FF2B5EF4-FFF2-40B4-BE49-F238E27FC236}">
                <a16:creationId xmlns:a16="http://schemas.microsoft.com/office/drawing/2014/main" id="{91750B76-5F44-4DAA-8DBC-C826785A7F6F}"/>
              </a:ext>
            </a:extLst>
          </p:cNvPr>
          <p:cNvSpPr/>
          <p:nvPr/>
        </p:nvSpPr>
        <p:spPr>
          <a:xfrm>
            <a:off x="3147812" y="5113660"/>
            <a:ext cx="567784" cy="215444"/>
          </a:xfrm>
          <a:prstGeom prst="rect">
            <a:avLst/>
          </a:prstGeom>
        </p:spPr>
        <p:txBody>
          <a:bodyPr wrap="none">
            <a:spAutoFit/>
          </a:bodyPr>
          <a:lstStyle/>
          <a:p>
            <a:r>
              <a:rPr lang="en-US" altLang="ko-KR" sz="800" dirty="0"/>
              <a:t>Connect</a:t>
            </a:r>
            <a:endParaRPr lang="ko-KR" altLang="en-US" sz="800" dirty="0"/>
          </a:p>
        </p:txBody>
      </p:sp>
      <p:sp>
        <p:nvSpPr>
          <p:cNvPr id="77" name="직사각형 76">
            <a:extLst>
              <a:ext uri="{FF2B5EF4-FFF2-40B4-BE49-F238E27FC236}">
                <a16:creationId xmlns:a16="http://schemas.microsoft.com/office/drawing/2014/main" id="{A9428C8F-F6B1-42F6-AF7E-64F4E0684A90}"/>
              </a:ext>
            </a:extLst>
          </p:cNvPr>
          <p:cNvSpPr/>
          <p:nvPr/>
        </p:nvSpPr>
        <p:spPr>
          <a:xfrm>
            <a:off x="3111012" y="4274551"/>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3871461" y="3975267"/>
            <a:ext cx="343364" cy="215444"/>
          </a:xfrm>
          <a:prstGeom prst="rect">
            <a:avLst/>
          </a:prstGeom>
        </p:spPr>
        <p:txBody>
          <a:bodyPr wrap="none">
            <a:spAutoFit/>
          </a:bodyPr>
          <a:lstStyle/>
          <a:p>
            <a:r>
              <a:rPr lang="en-US" altLang="ko-KR" sz="800" dirty="0"/>
              <a:t>NO</a:t>
            </a:r>
            <a:endParaRPr lang="ko-KR" altLang="en-US" sz="800" dirty="0"/>
          </a:p>
        </p:txBody>
      </p:sp>
      <p:sp>
        <p:nvSpPr>
          <p:cNvPr id="80" name="순서도: 처리 79">
            <a:extLst>
              <a:ext uri="{FF2B5EF4-FFF2-40B4-BE49-F238E27FC236}">
                <a16:creationId xmlns:a16="http://schemas.microsoft.com/office/drawing/2014/main" id="{572A12DD-E5D0-44A7-A7DF-752785488481}"/>
              </a:ext>
            </a:extLst>
          </p:cNvPr>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id="{3F1D0F1F-FED4-4E8D-9D6C-164CA24733BD}"/>
              </a:ext>
            </a:extLst>
          </p:cNvPr>
          <p:cNvCxnSpPr>
            <a:cxnSpLocks/>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9727F534-870B-4388-90F5-5D707F3A5F86}"/>
              </a:ext>
            </a:extLst>
          </p:cNvPr>
          <p:cNvSpPr/>
          <p:nvPr/>
        </p:nvSpPr>
        <p:spPr>
          <a:xfrm>
            <a:off x="5310414" y="3414213"/>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062061" y="3107309"/>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id="{F94702C1-6F5F-4C13-8902-B0FCD0B9716B}"/>
              </a:ext>
            </a:extLst>
          </p:cNvPr>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1" name="순서도: 처리 90">
            <a:extLst>
              <a:ext uri="{FF2B5EF4-FFF2-40B4-BE49-F238E27FC236}">
                <a16:creationId xmlns:a16="http://schemas.microsoft.com/office/drawing/2014/main" id="{3826BDDE-67AB-4622-B3CA-0FFF7875D9C6}"/>
              </a:ext>
            </a:extLst>
          </p:cNvPr>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id="{BF0C04A5-86C8-47D1-A466-FA2521EE0C08}"/>
              </a:ext>
            </a:extLst>
          </p:cNvPr>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08" name="직선 화살표 연결선 107">
            <a:extLst>
              <a:ext uri="{FF2B5EF4-FFF2-40B4-BE49-F238E27FC236}">
                <a16:creationId xmlns:a16="http://schemas.microsoft.com/office/drawing/2014/main" id="{ADC20F90-A489-4328-9320-03D4106175C8}"/>
              </a:ext>
            </a:extLst>
          </p:cNvPr>
          <p:cNvCxnSpPr>
            <a:cxnSpLocks/>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3DF0B075-9EA2-47FF-974E-B9924014A3CF}"/>
              </a:ext>
            </a:extLst>
          </p:cNvPr>
          <p:cNvCxnSpPr>
            <a:cxnSpLocks/>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77B688C4-B4FF-4E64-AE28-6708CBADC33A}"/>
              </a:ext>
            </a:extLst>
          </p:cNvPr>
          <p:cNvCxnSpPr>
            <a:cxnSpLocks/>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FB6EFE39-B431-4B5A-8F10-3CA6F8183EEB}"/>
              </a:ext>
            </a:extLst>
          </p:cNvPr>
          <p:cNvCxnSpPr>
            <a:cxnSpLocks/>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2F6C655-A117-4B6F-8B49-D588A28F2E32}"/>
              </a:ext>
            </a:extLst>
          </p:cNvPr>
          <p:cNvCxnSpPr>
            <a:cxnSpLocks/>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a:extLst>
              <a:ext uri="{FF2B5EF4-FFF2-40B4-BE49-F238E27FC236}">
                <a16:creationId xmlns:a16="http://schemas.microsoft.com/office/drawing/2014/main" id="{C5E0E7F1-6CB3-4F14-89CD-58EA151B0DEA}"/>
              </a:ext>
            </a:extLst>
          </p:cNvPr>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131" name="연결선: 꺾임 130">
            <a:extLst>
              <a:ext uri="{FF2B5EF4-FFF2-40B4-BE49-F238E27FC236}">
                <a16:creationId xmlns:a16="http://schemas.microsoft.com/office/drawing/2014/main" id="{B5AC9210-77F4-4E89-88B6-3C03C5E93744}"/>
              </a:ext>
            </a:extLst>
          </p:cNvPr>
          <p:cNvCxnSpPr>
            <a:cxnSpLocks/>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BF4D991-F29C-40EB-B5CA-AFEF2A972045}"/>
              </a:ext>
            </a:extLst>
          </p:cNvPr>
          <p:cNvCxnSpPr>
            <a:cxnSpLocks/>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67AF5BC9-6B21-4D64-96A5-A1A3444E5C3B}"/>
              </a:ext>
            </a:extLst>
          </p:cNvPr>
          <p:cNvSpPr/>
          <p:nvPr/>
        </p:nvSpPr>
        <p:spPr>
          <a:xfrm>
            <a:off x="6484982" y="5113660"/>
            <a:ext cx="567784" cy="215444"/>
          </a:xfrm>
          <a:prstGeom prst="rect">
            <a:avLst/>
          </a:prstGeom>
        </p:spPr>
        <p:txBody>
          <a:bodyPr wrap="none">
            <a:spAutoFit/>
          </a:bodyPr>
          <a:lstStyle/>
          <a:p>
            <a:r>
              <a:rPr lang="en-US" altLang="ko-KR" sz="800" dirty="0"/>
              <a:t>Connect</a:t>
            </a:r>
            <a:endParaRPr lang="ko-KR" altLang="en-US" sz="800"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268828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987139" y="1412705"/>
            <a:ext cx="1250840" cy="270811"/>
          </a:xfrm>
          <a:prstGeom prst="flowChartTerminator">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1193602" y="1889738"/>
            <a:ext cx="839946" cy="423118"/>
          </a:xfrm>
          <a:prstGeom prst="flowChartConnector">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2571315" y="1967278"/>
            <a:ext cx="1250840" cy="26818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 Page</a:t>
            </a:r>
            <a:endParaRPr lang="ko-KR" altLang="en-US" sz="800" dirty="0">
              <a:solidFill>
                <a:schemeClr val="tx1"/>
              </a:solidFill>
              <a:latin typeface="+mn-ea"/>
            </a:endParaRPr>
          </a:p>
        </p:txBody>
      </p:sp>
      <p:sp>
        <p:nvSpPr>
          <p:cNvPr id="6" name="순서도: 문서 5">
            <a:extLst>
              <a:ext uri="{FF2B5EF4-FFF2-40B4-BE49-F238E27FC236}">
                <a16:creationId xmlns:a16="http://schemas.microsoft.com/office/drawing/2014/main" id="{C240C327-982E-4DF0-92EF-6CBCA002AE79}"/>
              </a:ext>
            </a:extLst>
          </p:cNvPr>
          <p:cNvSpPr/>
          <p:nvPr/>
        </p:nvSpPr>
        <p:spPr>
          <a:xfrm>
            <a:off x="2571315" y="2953051"/>
            <a:ext cx="1250840" cy="270811"/>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a:t>
            </a:r>
            <a:r>
              <a:rPr lang="ko-KR" altLang="en-US" sz="800" dirty="0">
                <a:solidFill>
                  <a:schemeClr val="tx1"/>
                </a:solidFill>
                <a:latin typeface="+mn-ea"/>
              </a:rPr>
              <a:t> </a:t>
            </a:r>
            <a:r>
              <a:rPr lang="en-US" altLang="ko-KR" sz="800" dirty="0">
                <a:solidFill>
                  <a:schemeClr val="tx1"/>
                </a:solidFill>
                <a:latin typeface="+mn-ea"/>
              </a:rPr>
              <a:t>Page</a:t>
            </a:r>
            <a:endParaRPr lang="ko-KR" altLang="en-US" sz="800" dirty="0">
              <a:solidFill>
                <a:schemeClr val="tx1"/>
              </a:solidFill>
              <a:latin typeface="+mn-ea"/>
            </a:endParaRPr>
          </a:p>
        </p:txBody>
      </p:sp>
      <p:sp>
        <p:nvSpPr>
          <p:cNvPr id="7" name="순서도: 데이터 6">
            <a:extLst>
              <a:ext uri="{FF2B5EF4-FFF2-40B4-BE49-F238E27FC236}">
                <a16:creationId xmlns:a16="http://schemas.microsoft.com/office/drawing/2014/main" id="{1CC14481-805C-41C6-8ACD-B0F5E46B49E1}"/>
              </a:ext>
            </a:extLst>
          </p:cNvPr>
          <p:cNvSpPr/>
          <p:nvPr/>
        </p:nvSpPr>
        <p:spPr>
          <a:xfrm>
            <a:off x="2571315" y="3437664"/>
            <a:ext cx="1250840" cy="270811"/>
          </a:xfrm>
          <a:prstGeom prst="flowChartInputOutpu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Input</a:t>
            </a:r>
            <a:endParaRPr lang="ko-KR" altLang="en-US" sz="800" dirty="0">
              <a:solidFill>
                <a:schemeClr val="tx1"/>
              </a:solidFill>
              <a:latin typeface="+mn-ea"/>
            </a:endParaRPr>
          </a:p>
        </p:txBody>
      </p:sp>
      <p:sp>
        <p:nvSpPr>
          <p:cNvPr id="8" name="순서도: 처리 7">
            <a:extLst>
              <a:ext uri="{FF2B5EF4-FFF2-40B4-BE49-F238E27FC236}">
                <a16:creationId xmlns:a16="http://schemas.microsoft.com/office/drawing/2014/main" id="{2690B69F-F877-4C2E-B2F8-D0F82777EE3A}"/>
              </a:ext>
            </a:extLst>
          </p:cNvPr>
          <p:cNvSpPr/>
          <p:nvPr/>
        </p:nvSpPr>
        <p:spPr>
          <a:xfrm>
            <a:off x="2571315" y="458087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Process</a:t>
            </a:r>
            <a:endParaRPr lang="ko-KR" altLang="en-US" sz="800" dirty="0">
              <a:solidFill>
                <a:schemeClr val="tx1"/>
              </a:solidFill>
              <a:latin typeface="+mn-ea"/>
            </a:endParaRPr>
          </a:p>
        </p:txBody>
      </p:sp>
      <p:sp>
        <p:nvSpPr>
          <p:cNvPr id="9" name="직사각형 8">
            <a:extLst>
              <a:ext uri="{FF2B5EF4-FFF2-40B4-BE49-F238E27FC236}">
                <a16:creationId xmlns:a16="http://schemas.microsoft.com/office/drawing/2014/main" id="{D419C03A-C743-48B8-88E4-062566973580}"/>
              </a:ext>
            </a:extLst>
          </p:cNvPr>
          <p:cNvSpPr/>
          <p:nvPr/>
        </p:nvSpPr>
        <p:spPr>
          <a:xfrm>
            <a:off x="2567608" y="5684629"/>
            <a:ext cx="1250840" cy="270811"/>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Process</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1612559" y="1683516"/>
            <a:ext cx="1016" cy="20622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6"/>
            <a:endCxn id="5" idx="1"/>
          </p:cNvCxnSpPr>
          <p:nvPr/>
        </p:nvCxnSpPr>
        <p:spPr>
          <a:xfrm>
            <a:off x="2033548" y="2101297"/>
            <a:ext cx="537767" cy="73"/>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C4B242B-070E-4DA4-B82E-DC6BD08754D0}"/>
              </a:ext>
            </a:extLst>
          </p:cNvPr>
          <p:cNvCxnSpPr>
            <a:cxnSpLocks/>
            <a:stCxn id="17" idx="4"/>
            <a:endCxn id="6" idx="0"/>
          </p:cNvCxnSpPr>
          <p:nvPr/>
        </p:nvCxnSpPr>
        <p:spPr>
          <a:xfrm>
            <a:off x="3196735" y="2717686"/>
            <a:ext cx="0" cy="23536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D937FA9A-C378-4324-88EA-1083C90F53E7}"/>
              </a:ext>
            </a:extLst>
          </p:cNvPr>
          <p:cNvCxnSpPr>
            <a:cxnSpLocks/>
            <a:stCxn id="6" idx="2"/>
            <a:endCxn id="7" idx="1"/>
          </p:cNvCxnSpPr>
          <p:nvPr/>
        </p:nvCxnSpPr>
        <p:spPr>
          <a:xfrm>
            <a:off x="3196735" y="3205958"/>
            <a:ext cx="0" cy="23170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1C6483E-736B-4876-9EA9-8091D3C9D39A}"/>
              </a:ext>
            </a:extLst>
          </p:cNvPr>
          <p:cNvCxnSpPr>
            <a:cxnSpLocks/>
            <a:stCxn id="24" idx="2"/>
            <a:endCxn id="9" idx="0"/>
          </p:cNvCxnSpPr>
          <p:nvPr/>
        </p:nvCxnSpPr>
        <p:spPr>
          <a:xfrm>
            <a:off x="3193028" y="5446317"/>
            <a:ext cx="0" cy="23831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4155491" y="2862437"/>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17" idx="5"/>
            <a:endCxn id="15" idx="0"/>
          </p:cNvCxnSpPr>
          <p:nvPr/>
        </p:nvCxnSpPr>
        <p:spPr>
          <a:xfrm>
            <a:off x="3697071" y="2582281"/>
            <a:ext cx="688350" cy="280156"/>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2571315" y="2446875"/>
            <a:ext cx="1250840" cy="270811"/>
          </a:xfrm>
          <a:prstGeom prst="flowChartInputOutpu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Input</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3196735" y="2217731"/>
            <a:ext cx="0" cy="22914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2D3540F-C78E-47B6-A8EA-D9ECFFEF2174}"/>
              </a:ext>
            </a:extLst>
          </p:cNvPr>
          <p:cNvCxnSpPr>
            <a:cxnSpLocks/>
            <a:stCxn id="7" idx="5"/>
            <a:endCxn id="15" idx="2"/>
          </p:cNvCxnSpPr>
          <p:nvPr/>
        </p:nvCxnSpPr>
        <p:spPr>
          <a:xfrm flipV="1">
            <a:off x="3697071" y="3223863"/>
            <a:ext cx="688350" cy="349207"/>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D044B870-BE70-4474-A759-21BFE34415F8}"/>
              </a:ext>
            </a:extLst>
          </p:cNvPr>
          <p:cNvCxnSpPr>
            <a:cxnSpLocks/>
            <a:stCxn id="8" idx="3"/>
            <a:endCxn id="15" idx="2"/>
          </p:cNvCxnSpPr>
          <p:nvPr/>
        </p:nvCxnSpPr>
        <p:spPr>
          <a:xfrm flipV="1">
            <a:off x="3822155" y="3223863"/>
            <a:ext cx="563266" cy="1492416"/>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C979A595-E402-41D4-9AF5-FFDF67201D69}"/>
              </a:ext>
            </a:extLst>
          </p:cNvPr>
          <p:cNvSpPr/>
          <p:nvPr/>
        </p:nvSpPr>
        <p:spPr>
          <a:xfrm>
            <a:off x="4610107" y="2299569"/>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
        <p:nvSpPr>
          <p:cNvPr id="24" name="순서도: 판단 23">
            <a:extLst>
              <a:ext uri="{FF2B5EF4-FFF2-40B4-BE49-F238E27FC236}">
                <a16:creationId xmlns:a16="http://schemas.microsoft.com/office/drawing/2014/main" id="{BFF3DC12-16D0-4852-A918-14BB455A5AA9}"/>
              </a:ext>
            </a:extLst>
          </p:cNvPr>
          <p:cNvSpPr/>
          <p:nvPr/>
        </p:nvSpPr>
        <p:spPr>
          <a:xfrm>
            <a:off x="2567608" y="5076159"/>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25" name="직선 화살표 연결선 24">
            <a:extLst>
              <a:ext uri="{FF2B5EF4-FFF2-40B4-BE49-F238E27FC236}">
                <a16:creationId xmlns:a16="http://schemas.microsoft.com/office/drawing/2014/main" id="{73BEF36F-A4D7-47E5-85FD-A62573759E3F}"/>
              </a:ext>
            </a:extLst>
          </p:cNvPr>
          <p:cNvCxnSpPr>
            <a:cxnSpLocks/>
            <a:stCxn id="8" idx="2"/>
            <a:endCxn id="24" idx="0"/>
          </p:cNvCxnSpPr>
          <p:nvPr/>
        </p:nvCxnSpPr>
        <p:spPr>
          <a:xfrm flipH="1">
            <a:off x="3193028" y="4851684"/>
            <a:ext cx="3707" cy="22447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6" name="순서도: 판단 25">
            <a:extLst>
              <a:ext uri="{FF2B5EF4-FFF2-40B4-BE49-F238E27FC236}">
                <a16:creationId xmlns:a16="http://schemas.microsoft.com/office/drawing/2014/main" id="{BD3BFB7D-AB9B-4BFD-84DB-576DDAF7F07B}"/>
              </a:ext>
            </a:extLst>
          </p:cNvPr>
          <p:cNvSpPr/>
          <p:nvPr/>
        </p:nvSpPr>
        <p:spPr>
          <a:xfrm>
            <a:off x="2567608" y="3943649"/>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27" name="직선 화살표 연결선 26">
            <a:extLst>
              <a:ext uri="{FF2B5EF4-FFF2-40B4-BE49-F238E27FC236}">
                <a16:creationId xmlns:a16="http://schemas.microsoft.com/office/drawing/2014/main" id="{313B46C2-553D-4E74-B04A-6AC14D99B3C5}"/>
              </a:ext>
            </a:extLst>
          </p:cNvPr>
          <p:cNvCxnSpPr>
            <a:cxnSpLocks/>
            <a:stCxn id="7" idx="4"/>
            <a:endCxn id="26" idx="0"/>
          </p:cNvCxnSpPr>
          <p:nvPr/>
        </p:nvCxnSpPr>
        <p:spPr>
          <a:xfrm flipH="1">
            <a:off x="3193028" y="3708475"/>
            <a:ext cx="3707" cy="23517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EDE36BC-446C-4495-AFBF-EF2B2AE0A8CF}"/>
              </a:ext>
            </a:extLst>
          </p:cNvPr>
          <p:cNvSpPr txBox="1"/>
          <p:nvPr/>
        </p:nvSpPr>
        <p:spPr>
          <a:xfrm>
            <a:off x="3196735" y="4305248"/>
            <a:ext cx="351378" cy="215444"/>
          </a:xfrm>
          <a:prstGeom prst="rect">
            <a:avLst/>
          </a:prstGeom>
          <a:noFill/>
        </p:spPr>
        <p:txBody>
          <a:bodyPr wrap="none" rtlCol="0">
            <a:spAutoFit/>
          </a:bodyPr>
          <a:lstStyle/>
          <a:p>
            <a:r>
              <a:rPr lang="en-US" altLang="ko-KR" sz="800" dirty="0"/>
              <a:t>YES</a:t>
            </a:r>
            <a:endParaRPr lang="ko-KR" altLang="en-US" sz="800" dirty="0"/>
          </a:p>
        </p:txBody>
      </p:sp>
      <p:cxnSp>
        <p:nvCxnSpPr>
          <p:cNvPr id="29" name="연결선: 꺾임 28">
            <a:extLst>
              <a:ext uri="{FF2B5EF4-FFF2-40B4-BE49-F238E27FC236}">
                <a16:creationId xmlns:a16="http://schemas.microsoft.com/office/drawing/2014/main" id="{9640EE09-0671-4F06-9959-663C5E57C791}"/>
              </a:ext>
            </a:extLst>
          </p:cNvPr>
          <p:cNvCxnSpPr>
            <a:cxnSpLocks/>
            <a:stCxn id="26" idx="1"/>
            <a:endCxn id="7" idx="2"/>
          </p:cNvCxnSpPr>
          <p:nvPr/>
        </p:nvCxnSpPr>
        <p:spPr>
          <a:xfrm rot="10800000" flipH="1">
            <a:off x="2567607" y="3573070"/>
            <a:ext cx="128791" cy="555658"/>
          </a:xfrm>
          <a:prstGeom prst="bentConnector3">
            <a:avLst>
              <a:gd name="adj1" fmla="val -177497"/>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83E7D5-B666-42FE-9394-6C8BC344AB76}"/>
              </a:ext>
            </a:extLst>
          </p:cNvPr>
          <p:cNvSpPr txBox="1"/>
          <p:nvPr/>
        </p:nvSpPr>
        <p:spPr>
          <a:xfrm>
            <a:off x="2020361" y="3751462"/>
            <a:ext cx="343364" cy="215444"/>
          </a:xfrm>
          <a:prstGeom prst="rect">
            <a:avLst/>
          </a:prstGeom>
          <a:noFill/>
        </p:spPr>
        <p:txBody>
          <a:bodyPr wrap="none" rtlCol="0">
            <a:spAutoFit/>
          </a:bodyPr>
          <a:lstStyle/>
          <a:p>
            <a:r>
              <a:rPr lang="en-US" altLang="ko-KR" sz="800" dirty="0"/>
              <a:t>NO</a:t>
            </a:r>
            <a:endParaRPr lang="ko-KR" altLang="en-US" sz="800" dirty="0"/>
          </a:p>
        </p:txBody>
      </p:sp>
      <p:cxnSp>
        <p:nvCxnSpPr>
          <p:cNvPr id="31" name="연결선: 꺾임 30">
            <a:extLst>
              <a:ext uri="{FF2B5EF4-FFF2-40B4-BE49-F238E27FC236}">
                <a16:creationId xmlns:a16="http://schemas.microsoft.com/office/drawing/2014/main" id="{2E4557EB-9479-4FCF-A9B3-7B576194D96D}"/>
              </a:ext>
            </a:extLst>
          </p:cNvPr>
          <p:cNvCxnSpPr>
            <a:cxnSpLocks/>
            <a:stCxn id="24" idx="1"/>
            <a:endCxn id="8" idx="1"/>
          </p:cNvCxnSpPr>
          <p:nvPr/>
        </p:nvCxnSpPr>
        <p:spPr>
          <a:xfrm rot="10800000" flipH="1">
            <a:off x="2567607" y="4716280"/>
            <a:ext cx="3707" cy="544959"/>
          </a:xfrm>
          <a:prstGeom prst="bentConnector3">
            <a:avLst>
              <a:gd name="adj1" fmla="val -6166712"/>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3C9ED10-45FE-4752-B5BE-FE49D67C539F}"/>
              </a:ext>
            </a:extLst>
          </p:cNvPr>
          <p:cNvSpPr txBox="1"/>
          <p:nvPr/>
        </p:nvSpPr>
        <p:spPr>
          <a:xfrm>
            <a:off x="2020361" y="4878742"/>
            <a:ext cx="343364" cy="215444"/>
          </a:xfrm>
          <a:prstGeom prst="rect">
            <a:avLst/>
          </a:prstGeom>
          <a:noFill/>
        </p:spPr>
        <p:txBody>
          <a:bodyPr wrap="none" rtlCol="0">
            <a:spAutoFit/>
          </a:bodyPr>
          <a:lstStyle/>
          <a:p>
            <a:r>
              <a:rPr lang="en-US" altLang="ko-KR" sz="800" dirty="0"/>
              <a:t>NO</a:t>
            </a:r>
            <a:endParaRPr lang="ko-KR" altLang="en-US" sz="800" dirty="0"/>
          </a:p>
        </p:txBody>
      </p:sp>
      <p:cxnSp>
        <p:nvCxnSpPr>
          <p:cNvPr id="33" name="직선 화살표 연결선 32">
            <a:extLst>
              <a:ext uri="{FF2B5EF4-FFF2-40B4-BE49-F238E27FC236}">
                <a16:creationId xmlns:a16="http://schemas.microsoft.com/office/drawing/2014/main" id="{6BCDCBAA-6D4D-4914-844E-2669991E5920}"/>
              </a:ext>
            </a:extLst>
          </p:cNvPr>
          <p:cNvCxnSpPr>
            <a:cxnSpLocks/>
            <a:stCxn id="9" idx="3"/>
            <a:endCxn id="36" idx="1"/>
          </p:cNvCxnSpPr>
          <p:nvPr/>
        </p:nvCxnSpPr>
        <p:spPr>
          <a:xfrm flipV="1">
            <a:off x="3818448" y="5820034"/>
            <a:ext cx="632100" cy="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0668E5C-AAEC-478B-B34E-32EF15E57B4D}"/>
              </a:ext>
            </a:extLst>
          </p:cNvPr>
          <p:cNvCxnSpPr>
            <a:cxnSpLocks/>
            <a:stCxn id="26" idx="2"/>
            <a:endCxn id="8" idx="0"/>
          </p:cNvCxnSpPr>
          <p:nvPr/>
        </p:nvCxnSpPr>
        <p:spPr>
          <a:xfrm>
            <a:off x="3193028" y="4313807"/>
            <a:ext cx="3707" cy="26706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5" name="그룹 34">
            <a:extLst>
              <a:ext uri="{FF2B5EF4-FFF2-40B4-BE49-F238E27FC236}">
                <a16:creationId xmlns:a16="http://schemas.microsoft.com/office/drawing/2014/main" id="{0B862C06-495F-4C96-A4CD-EA7B9024429C}"/>
              </a:ext>
            </a:extLst>
          </p:cNvPr>
          <p:cNvGrpSpPr/>
          <p:nvPr/>
        </p:nvGrpSpPr>
        <p:grpSpPr>
          <a:xfrm>
            <a:off x="4450548" y="5514358"/>
            <a:ext cx="611352" cy="825389"/>
            <a:chOff x="4450548" y="5707001"/>
            <a:chExt cx="611352" cy="825389"/>
          </a:xfrm>
        </p:grpSpPr>
        <p:pic>
          <p:nvPicPr>
            <p:cNvPr id="36" name="그림 35" descr="모니터, 컴퓨터이(가) 표시된 사진&#10;&#10;자동 생성된 설명">
              <a:extLst>
                <a:ext uri="{FF2B5EF4-FFF2-40B4-BE49-F238E27FC236}">
                  <a16:creationId xmlns:a16="http://schemas.microsoft.com/office/drawing/2014/main" id="{3C2A6697-8920-4F22-9CDE-2A20F023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37" name="직사각형 36">
              <a:extLst>
                <a:ext uri="{FF2B5EF4-FFF2-40B4-BE49-F238E27FC236}">
                  <a16:creationId xmlns:a16="http://schemas.microsoft.com/office/drawing/2014/main" id="{01B69E5D-8521-4959-946C-429B1E324AD0}"/>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sp>
        <p:nvSpPr>
          <p:cNvPr id="38" name="TextBox 37">
            <a:extLst>
              <a:ext uri="{FF2B5EF4-FFF2-40B4-BE49-F238E27FC236}">
                <a16:creationId xmlns:a16="http://schemas.microsoft.com/office/drawing/2014/main" id="{CDBB834D-792F-4592-AEE0-7EC2F4179A1F}"/>
              </a:ext>
            </a:extLst>
          </p:cNvPr>
          <p:cNvSpPr txBox="1"/>
          <p:nvPr/>
        </p:nvSpPr>
        <p:spPr>
          <a:xfrm>
            <a:off x="5716207" y="5282850"/>
            <a:ext cx="343364" cy="215444"/>
          </a:xfrm>
          <a:prstGeom prst="rect">
            <a:avLst/>
          </a:prstGeom>
          <a:noFill/>
        </p:spPr>
        <p:txBody>
          <a:bodyPr wrap="none" rtlCol="0">
            <a:spAutoFit/>
          </a:bodyPr>
          <a:lstStyle/>
          <a:p>
            <a:r>
              <a:rPr lang="en-US" altLang="ko-KR" sz="800" dirty="0"/>
              <a:t>NO</a:t>
            </a:r>
            <a:endParaRPr lang="ko-KR" altLang="en-US" sz="800" dirty="0"/>
          </a:p>
        </p:txBody>
      </p:sp>
      <p:sp>
        <p:nvSpPr>
          <p:cNvPr id="39" name="TextBox 38">
            <a:extLst>
              <a:ext uri="{FF2B5EF4-FFF2-40B4-BE49-F238E27FC236}">
                <a16:creationId xmlns:a16="http://schemas.microsoft.com/office/drawing/2014/main" id="{81780DCC-CFC5-4945-8991-19F7ACDD9636}"/>
              </a:ext>
            </a:extLst>
          </p:cNvPr>
          <p:cNvSpPr txBox="1"/>
          <p:nvPr/>
        </p:nvSpPr>
        <p:spPr>
          <a:xfrm>
            <a:off x="6601410" y="5848385"/>
            <a:ext cx="351378" cy="215444"/>
          </a:xfrm>
          <a:prstGeom prst="rect">
            <a:avLst/>
          </a:prstGeom>
          <a:noFill/>
        </p:spPr>
        <p:txBody>
          <a:bodyPr wrap="none" rtlCol="0">
            <a:spAutoFit/>
          </a:bodyPr>
          <a:lstStyle/>
          <a:p>
            <a:r>
              <a:rPr lang="en-US" altLang="ko-KR" sz="800" dirty="0"/>
              <a:t>YES</a:t>
            </a:r>
            <a:endParaRPr lang="ko-KR" altLang="en-US" sz="800" dirty="0"/>
          </a:p>
        </p:txBody>
      </p:sp>
      <p:sp>
        <p:nvSpPr>
          <p:cNvPr id="40" name="순서도: 판단 39">
            <a:extLst>
              <a:ext uri="{FF2B5EF4-FFF2-40B4-BE49-F238E27FC236}">
                <a16:creationId xmlns:a16="http://schemas.microsoft.com/office/drawing/2014/main" id="{C8DFA961-9C3C-4C30-864F-C8B2495CDE41}"/>
              </a:ext>
            </a:extLst>
          </p:cNvPr>
          <p:cNvSpPr/>
          <p:nvPr/>
        </p:nvSpPr>
        <p:spPr>
          <a:xfrm>
            <a:off x="6974258" y="5629646"/>
            <a:ext cx="1250840" cy="370158"/>
          </a:xfrm>
          <a:prstGeom prst="flowChartDecision">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41" name="직선 화살표 연결선 40">
            <a:extLst>
              <a:ext uri="{FF2B5EF4-FFF2-40B4-BE49-F238E27FC236}">
                <a16:creationId xmlns:a16="http://schemas.microsoft.com/office/drawing/2014/main" id="{24E8919D-8F8E-45BE-9A3D-EDDDB46B6E18}"/>
              </a:ext>
            </a:extLst>
          </p:cNvPr>
          <p:cNvCxnSpPr>
            <a:cxnSpLocks/>
            <a:stCxn id="40" idx="3"/>
            <a:endCxn id="51" idx="1"/>
          </p:cNvCxnSpPr>
          <p:nvPr/>
        </p:nvCxnSpPr>
        <p:spPr>
          <a:xfrm>
            <a:off x="8225098" y="5814725"/>
            <a:ext cx="337691" cy="436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12B98E6-C4B3-479C-BD7F-B6F15875EA1B}"/>
              </a:ext>
            </a:extLst>
          </p:cNvPr>
          <p:cNvCxnSpPr>
            <a:cxnSpLocks/>
            <a:stCxn id="36" idx="3"/>
            <a:endCxn id="44" idx="1"/>
          </p:cNvCxnSpPr>
          <p:nvPr/>
        </p:nvCxnSpPr>
        <p:spPr>
          <a:xfrm flipV="1">
            <a:off x="5061900" y="5814725"/>
            <a:ext cx="352714" cy="5309"/>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8C50822-0EF5-47D1-B5DB-0C5459D23882}"/>
              </a:ext>
            </a:extLst>
          </p:cNvPr>
          <p:cNvCxnSpPr>
            <a:cxnSpLocks/>
            <a:stCxn id="44" idx="3"/>
            <a:endCxn id="40" idx="1"/>
          </p:cNvCxnSpPr>
          <p:nvPr/>
        </p:nvCxnSpPr>
        <p:spPr>
          <a:xfrm>
            <a:off x="6665454" y="5814725"/>
            <a:ext cx="308804" cy="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순서도: 판단 43">
            <a:extLst>
              <a:ext uri="{FF2B5EF4-FFF2-40B4-BE49-F238E27FC236}">
                <a16:creationId xmlns:a16="http://schemas.microsoft.com/office/drawing/2014/main" id="{BE7AD93A-2836-4E1C-AE24-F846820318D6}"/>
              </a:ext>
            </a:extLst>
          </p:cNvPr>
          <p:cNvSpPr/>
          <p:nvPr/>
        </p:nvSpPr>
        <p:spPr>
          <a:xfrm>
            <a:off x="5414614" y="5629646"/>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sp>
        <p:nvSpPr>
          <p:cNvPr id="46" name="순서도: 문서 45">
            <a:extLst>
              <a:ext uri="{FF2B5EF4-FFF2-40B4-BE49-F238E27FC236}">
                <a16:creationId xmlns:a16="http://schemas.microsoft.com/office/drawing/2014/main" id="{5EAE26FF-F860-4A3F-9D74-184928F86D0B}"/>
              </a:ext>
            </a:extLst>
          </p:cNvPr>
          <p:cNvSpPr/>
          <p:nvPr/>
        </p:nvSpPr>
        <p:spPr>
          <a:xfrm>
            <a:off x="5414613" y="4900191"/>
            <a:ext cx="1250840" cy="270811"/>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 Page</a:t>
            </a:r>
            <a:endParaRPr lang="ko-KR" altLang="en-US"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E64056ED-19FC-4824-A1AF-4BD96DA61C75}"/>
              </a:ext>
            </a:extLst>
          </p:cNvPr>
          <p:cNvCxnSpPr>
            <a:cxnSpLocks/>
            <a:stCxn id="44" idx="0"/>
            <a:endCxn id="46" idx="2"/>
          </p:cNvCxnSpPr>
          <p:nvPr/>
        </p:nvCxnSpPr>
        <p:spPr>
          <a:xfrm flipH="1" flipV="1">
            <a:off x="6040033" y="5153098"/>
            <a:ext cx="1" cy="476548"/>
          </a:xfrm>
          <a:prstGeom prst="straightConnector1">
            <a:avLst/>
          </a:prstGeom>
          <a:ln>
            <a:solidFill>
              <a:srgbClr val="FF000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F2D45B9C-1E73-4538-BED4-FBC135DAC96A}"/>
              </a:ext>
            </a:extLst>
          </p:cNvPr>
          <p:cNvCxnSpPr>
            <a:cxnSpLocks/>
            <a:stCxn id="40" idx="0"/>
            <a:endCxn id="46" idx="3"/>
          </p:cNvCxnSpPr>
          <p:nvPr/>
        </p:nvCxnSpPr>
        <p:spPr>
          <a:xfrm rot="16200000" flipV="1">
            <a:off x="6835542" y="4865509"/>
            <a:ext cx="594049" cy="934225"/>
          </a:xfrm>
          <a:prstGeom prst="bentConnector2">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988FC1E-2678-4D1D-B8F1-954C53280967}"/>
              </a:ext>
            </a:extLst>
          </p:cNvPr>
          <p:cNvSpPr txBox="1"/>
          <p:nvPr/>
        </p:nvSpPr>
        <p:spPr>
          <a:xfrm>
            <a:off x="7241714" y="5298914"/>
            <a:ext cx="343364" cy="215444"/>
          </a:xfrm>
          <a:prstGeom prst="rect">
            <a:avLst/>
          </a:prstGeom>
          <a:noFill/>
        </p:spPr>
        <p:txBody>
          <a:bodyPr wrap="none" rtlCol="0">
            <a:spAutoFit/>
          </a:bodyPr>
          <a:lstStyle/>
          <a:p>
            <a:r>
              <a:rPr lang="en-US" altLang="ko-KR" sz="800" dirty="0"/>
              <a:t>NO</a:t>
            </a:r>
            <a:endParaRPr lang="ko-KR" altLang="en-US" sz="800" dirty="0"/>
          </a:p>
        </p:txBody>
      </p:sp>
      <p:sp>
        <p:nvSpPr>
          <p:cNvPr id="50" name="TextBox 49">
            <a:extLst>
              <a:ext uri="{FF2B5EF4-FFF2-40B4-BE49-F238E27FC236}">
                <a16:creationId xmlns:a16="http://schemas.microsoft.com/office/drawing/2014/main" id="{81A23C83-5988-462D-892A-64C4AF094FE7}"/>
              </a:ext>
            </a:extLst>
          </p:cNvPr>
          <p:cNvSpPr txBox="1"/>
          <p:nvPr/>
        </p:nvSpPr>
        <p:spPr>
          <a:xfrm>
            <a:off x="8198774" y="5847718"/>
            <a:ext cx="351378" cy="215444"/>
          </a:xfrm>
          <a:prstGeom prst="rect">
            <a:avLst/>
          </a:prstGeom>
          <a:noFill/>
        </p:spPr>
        <p:txBody>
          <a:bodyPr wrap="none" rtlCol="0">
            <a:spAutoFit/>
          </a:bodyPr>
          <a:lstStyle/>
          <a:p>
            <a:r>
              <a:rPr lang="en-US" altLang="ko-KR" sz="800" dirty="0"/>
              <a:t>YES</a:t>
            </a:r>
            <a:endParaRPr lang="ko-KR" altLang="en-US" sz="800" dirty="0"/>
          </a:p>
        </p:txBody>
      </p:sp>
      <p:pic>
        <p:nvPicPr>
          <p:cNvPr id="51" name="그림 50">
            <a:extLst>
              <a:ext uri="{FF2B5EF4-FFF2-40B4-BE49-F238E27FC236}">
                <a16:creationId xmlns:a16="http://schemas.microsoft.com/office/drawing/2014/main" id="{FD685D4A-DB66-4484-8D97-6EAD73310D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8562789" y="5638378"/>
            <a:ext cx="459859" cy="361426"/>
          </a:xfrm>
          <a:prstGeom prst="rect">
            <a:avLst/>
          </a:prstGeom>
        </p:spPr>
      </p:pic>
      <p:sp>
        <p:nvSpPr>
          <p:cNvPr id="52" name="직사각형 51">
            <a:extLst>
              <a:ext uri="{FF2B5EF4-FFF2-40B4-BE49-F238E27FC236}">
                <a16:creationId xmlns:a16="http://schemas.microsoft.com/office/drawing/2014/main" id="{04E3BD09-EC53-430B-BF0C-BA5D024354E7}"/>
              </a:ext>
            </a:extLst>
          </p:cNvPr>
          <p:cNvSpPr/>
          <p:nvPr/>
        </p:nvSpPr>
        <p:spPr>
          <a:xfrm>
            <a:off x="8464037" y="5995438"/>
            <a:ext cx="675185" cy="215444"/>
          </a:xfrm>
          <a:prstGeom prst="rect">
            <a:avLst/>
          </a:prstGeom>
        </p:spPr>
        <p:txBody>
          <a:bodyPr wrap="none">
            <a:spAutoFit/>
          </a:bodyPr>
          <a:lstStyle/>
          <a:p>
            <a:pPr algn="ctr"/>
            <a:r>
              <a:rPr lang="en-US" altLang="ko-KR" sz="800" dirty="0">
                <a:latin typeface="+mn-ea"/>
              </a:rPr>
              <a:t>OOOO DB</a:t>
            </a:r>
          </a:p>
        </p:txBody>
      </p:sp>
      <p:pic>
        <p:nvPicPr>
          <p:cNvPr id="54" name="그림 53">
            <a:extLst>
              <a:ext uri="{FF2B5EF4-FFF2-40B4-BE49-F238E27FC236}">
                <a16:creationId xmlns:a16="http://schemas.microsoft.com/office/drawing/2014/main" id="{537EB6EC-E0EC-487A-A2C8-A893EBC552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8550152" y="4834347"/>
            <a:ext cx="459859" cy="361426"/>
          </a:xfrm>
          <a:prstGeom prst="rect">
            <a:avLst/>
          </a:prstGeom>
        </p:spPr>
      </p:pic>
      <p:sp>
        <p:nvSpPr>
          <p:cNvPr id="55" name="직사각형 54">
            <a:extLst>
              <a:ext uri="{FF2B5EF4-FFF2-40B4-BE49-F238E27FC236}">
                <a16:creationId xmlns:a16="http://schemas.microsoft.com/office/drawing/2014/main" id="{943037CC-35FF-4656-9CF3-B0C66F6D0BD6}"/>
              </a:ext>
            </a:extLst>
          </p:cNvPr>
          <p:cNvSpPr/>
          <p:nvPr/>
        </p:nvSpPr>
        <p:spPr>
          <a:xfrm>
            <a:off x="8451400" y="5158859"/>
            <a:ext cx="675186" cy="215444"/>
          </a:xfrm>
          <a:prstGeom prst="rect">
            <a:avLst/>
          </a:prstGeom>
        </p:spPr>
        <p:txBody>
          <a:bodyPr wrap="none">
            <a:spAutoFit/>
          </a:bodyPr>
          <a:lstStyle/>
          <a:p>
            <a:pPr algn="ctr"/>
            <a:r>
              <a:rPr lang="en-US" altLang="ko-KR" sz="800" dirty="0">
                <a:latin typeface="+mn-ea"/>
              </a:rPr>
              <a:t>OOOO DB</a:t>
            </a:r>
          </a:p>
        </p:txBody>
      </p:sp>
      <p:cxnSp>
        <p:nvCxnSpPr>
          <p:cNvPr id="56" name="직선 화살표 연결선 55">
            <a:extLst>
              <a:ext uri="{FF2B5EF4-FFF2-40B4-BE49-F238E27FC236}">
                <a16:creationId xmlns:a16="http://schemas.microsoft.com/office/drawing/2014/main" id="{8729ABDC-30F6-4D3C-B100-45E176D0168E}"/>
              </a:ext>
            </a:extLst>
          </p:cNvPr>
          <p:cNvCxnSpPr>
            <a:cxnSpLocks/>
            <a:stCxn id="51" idx="0"/>
            <a:endCxn id="55" idx="2"/>
          </p:cNvCxnSpPr>
          <p:nvPr/>
        </p:nvCxnSpPr>
        <p:spPr>
          <a:xfrm flipH="1" flipV="1">
            <a:off x="8788993" y="5374303"/>
            <a:ext cx="3726" cy="264075"/>
          </a:xfrm>
          <a:prstGeom prst="straightConnector1">
            <a:avLst/>
          </a:prstGeom>
          <a:ln w="9525">
            <a:solidFill>
              <a:schemeClr val="tx1">
                <a:lumMod val="95000"/>
                <a:lumOff val="5000"/>
              </a:schemeClr>
            </a:solidFill>
            <a:prstDash val="dash"/>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수행의 시작/종료 56">
            <a:extLst>
              <a:ext uri="{FF2B5EF4-FFF2-40B4-BE49-F238E27FC236}">
                <a16:creationId xmlns:a16="http://schemas.microsoft.com/office/drawing/2014/main" id="{3129425B-B6EC-4222-8620-C66B5B9C08FB}"/>
              </a:ext>
            </a:extLst>
          </p:cNvPr>
          <p:cNvSpPr/>
          <p:nvPr/>
        </p:nvSpPr>
        <p:spPr>
          <a:xfrm>
            <a:off x="8154661" y="3696041"/>
            <a:ext cx="1250840" cy="270811"/>
          </a:xfrm>
          <a:prstGeom prst="flowChartTerminator">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58" name="순서도: 처리 57">
            <a:extLst>
              <a:ext uri="{FF2B5EF4-FFF2-40B4-BE49-F238E27FC236}">
                <a16:creationId xmlns:a16="http://schemas.microsoft.com/office/drawing/2014/main" id="{1A17BE9D-02F0-4564-B9C4-A6A36F23F1F3}"/>
              </a:ext>
            </a:extLst>
          </p:cNvPr>
          <p:cNvSpPr/>
          <p:nvPr/>
        </p:nvSpPr>
        <p:spPr>
          <a:xfrm>
            <a:off x="8154661" y="426651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Process</a:t>
            </a:r>
            <a:endParaRPr lang="ko-KR" altLang="en-US" sz="800" dirty="0">
              <a:solidFill>
                <a:schemeClr val="tx1"/>
              </a:solidFill>
              <a:latin typeface="+mn-ea"/>
            </a:endParaRPr>
          </a:p>
        </p:txBody>
      </p:sp>
      <p:cxnSp>
        <p:nvCxnSpPr>
          <p:cNvPr id="59" name="직선 화살표 연결선 58">
            <a:extLst>
              <a:ext uri="{FF2B5EF4-FFF2-40B4-BE49-F238E27FC236}">
                <a16:creationId xmlns:a16="http://schemas.microsoft.com/office/drawing/2014/main" id="{73AD62FE-056E-4D7B-A4F8-AC3DFE955738}"/>
              </a:ext>
            </a:extLst>
          </p:cNvPr>
          <p:cNvCxnSpPr>
            <a:cxnSpLocks/>
            <a:stCxn id="54" idx="0"/>
            <a:endCxn id="58" idx="2"/>
          </p:cNvCxnSpPr>
          <p:nvPr/>
        </p:nvCxnSpPr>
        <p:spPr>
          <a:xfrm flipH="1" flipV="1">
            <a:off x="8780081" y="4537322"/>
            <a:ext cx="1" cy="29702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9FC0685-4DC9-4C0A-9F23-B39792807F43}"/>
              </a:ext>
            </a:extLst>
          </p:cNvPr>
          <p:cNvCxnSpPr>
            <a:cxnSpLocks/>
            <a:stCxn id="58" idx="0"/>
            <a:endCxn id="57" idx="2"/>
          </p:cNvCxnSpPr>
          <p:nvPr/>
        </p:nvCxnSpPr>
        <p:spPr>
          <a:xfrm flipV="1">
            <a:off x="8780081" y="3966852"/>
            <a:ext cx="0" cy="299659"/>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61" name="그룹 60">
            <a:extLst>
              <a:ext uri="{FF2B5EF4-FFF2-40B4-BE49-F238E27FC236}">
                <a16:creationId xmlns:a16="http://schemas.microsoft.com/office/drawing/2014/main" id="{FB6A67B7-0440-423D-8FC0-28C93D04129C}"/>
              </a:ext>
            </a:extLst>
          </p:cNvPr>
          <p:cNvGrpSpPr/>
          <p:nvPr/>
        </p:nvGrpSpPr>
        <p:grpSpPr>
          <a:xfrm>
            <a:off x="9607285" y="4093821"/>
            <a:ext cx="1474520" cy="642182"/>
            <a:chOff x="9696401" y="4265098"/>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OOOO OO OOOO OO OO</a:t>
              </a:r>
            </a:p>
            <a:p>
              <a:pPr algn="ctr">
                <a:lnSpc>
                  <a:spcPct val="90000"/>
                </a:lnSpc>
              </a:pPr>
              <a:r>
                <a:rPr lang="en-US" altLang="ko-KR" sz="800" dirty="0">
                  <a:solidFill>
                    <a:schemeClr val="tx1"/>
                  </a:solidFill>
                  <a:latin typeface="+mn-ea"/>
                </a:rPr>
                <a:t>OOOOO OO OOO</a:t>
              </a:r>
            </a:p>
            <a:p>
              <a:pPr algn="ctr">
                <a:lnSpc>
                  <a:spcPct val="90000"/>
                </a:lnSpc>
              </a:pP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4" name="직사각형 63">
            <a:extLst>
              <a:ext uri="{FF2B5EF4-FFF2-40B4-BE49-F238E27FC236}">
                <a16:creationId xmlns:a16="http://schemas.microsoft.com/office/drawing/2014/main" id="{64538490-E039-4AE2-BB9D-E3F934CFCF62}"/>
              </a:ext>
            </a:extLst>
          </p:cNvPr>
          <p:cNvSpPr/>
          <p:nvPr/>
        </p:nvSpPr>
        <p:spPr>
          <a:xfrm>
            <a:off x="4605081" y="3043323"/>
            <a:ext cx="1845932" cy="707886"/>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a:p>
            <a:pPr marL="99450"/>
            <a:r>
              <a:rPr lang="en-US" altLang="ko-KR" sz="800" dirty="0"/>
              <a:t>  -</a:t>
            </a:r>
          </a:p>
        </p:txBody>
      </p:sp>
      <p:sp>
        <p:nvSpPr>
          <p:cNvPr id="65" name="직사각형 64">
            <a:extLst>
              <a:ext uri="{FF2B5EF4-FFF2-40B4-BE49-F238E27FC236}">
                <a16:creationId xmlns:a16="http://schemas.microsoft.com/office/drawing/2014/main" id="{DB9AC99A-21C6-4469-9114-614A9A90B5F2}"/>
              </a:ext>
            </a:extLst>
          </p:cNvPr>
          <p:cNvSpPr/>
          <p:nvPr/>
        </p:nvSpPr>
        <p:spPr>
          <a:xfrm>
            <a:off x="8900382" y="5555512"/>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
        <p:nvSpPr>
          <p:cNvPr id="66" name="직사각형 65">
            <a:extLst>
              <a:ext uri="{FF2B5EF4-FFF2-40B4-BE49-F238E27FC236}">
                <a16:creationId xmlns:a16="http://schemas.microsoft.com/office/drawing/2014/main" id="{5B96B6FB-4927-4C65-A560-BB50AAC2ED4E}"/>
              </a:ext>
            </a:extLst>
          </p:cNvPr>
          <p:cNvSpPr/>
          <p:nvPr/>
        </p:nvSpPr>
        <p:spPr>
          <a:xfrm>
            <a:off x="4605081" y="4383703"/>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Tree>
    <p:extLst>
      <p:ext uri="{BB962C8B-B14F-4D97-AF65-F5344CB8AC3E}">
        <p14:creationId xmlns:p14="http://schemas.microsoft.com/office/powerpoint/2010/main" val="947082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CE313FC9-CE29-47A7-BE9C-24CF7A1BDA4F}"/>
              </a:ext>
            </a:extLst>
          </p:cNvPr>
          <p:cNvPicPr>
            <a:picLocks noChangeAspect="1"/>
          </p:cNvPicPr>
          <p:nvPr/>
        </p:nvPicPr>
        <p:blipFill>
          <a:blip r:embed="rId2"/>
          <a:stretch>
            <a:fillRect/>
          </a:stretch>
        </p:blipFill>
        <p:spPr>
          <a:xfrm>
            <a:off x="0" y="476672"/>
            <a:ext cx="8579617" cy="5201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93837360"/>
              </p:ext>
            </p:extLst>
          </p:nvPr>
        </p:nvGraphicFramePr>
        <p:xfrm>
          <a:off x="8688288" y="476672"/>
          <a:ext cx="3384376" cy="381106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계정의 관련된 메뉴들이 열립니다</a:t>
                      </a:r>
                      <a:r>
                        <a:rPr lang="en-US" altLang="ko-KR" sz="850" b="0">
                          <a:latin typeface="+mn-ea"/>
                          <a:ea typeface="+mn-ea"/>
                        </a:rPr>
                        <a:t>. </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(9</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(11</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날짜가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993237" y="117993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3979749" y="45006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4625905"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272193" y="159022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611005" y="15902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p:cNvCxnSpPr>
          <p:nvPr/>
        </p:nvCxnSpPr>
        <p:spPr>
          <a:xfrm rot="5400000" flipH="1" flipV="1">
            <a:off x="3664065" y="1331064"/>
            <a:ext cx="325929" cy="144016"/>
          </a:xfrm>
          <a:prstGeom prst="bentConnector3">
            <a:avLst>
              <a:gd name="adj1" fmla="val 1010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951C3A71-7134-4979-8809-0507B1D0EA23}"/>
              </a:ext>
            </a:extLst>
          </p:cNvPr>
          <p:cNvCxnSpPr/>
          <p:nvPr/>
        </p:nvCxnSpPr>
        <p:spPr>
          <a:xfrm rot="10800000">
            <a:off x="4272193" y="1403072"/>
            <a:ext cx="178626" cy="162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32CE464-3152-4FDC-9C54-38CE409B1755}"/>
              </a:ext>
            </a:extLst>
          </p:cNvPr>
          <p:cNvSpPr/>
          <p:nvPr/>
        </p:nvSpPr>
        <p:spPr>
          <a:xfrm>
            <a:off x="5095084"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p:nvPr/>
        </p:nvCxnSpPr>
        <p:spPr>
          <a:xfrm rot="5400000" flipH="1" flipV="1">
            <a:off x="3263203" y="1000720"/>
            <a:ext cx="450993" cy="353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696288C-E269-43C3-A75C-C95D08E671F1}"/>
              </a:ext>
            </a:extLst>
          </p:cNvPr>
          <p:cNvSpPr/>
          <p:nvPr/>
        </p:nvSpPr>
        <p:spPr>
          <a:xfrm>
            <a:off x="2849221" y="34290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2351584" y="41671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5951984" y="450894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p:nvPr/>
        </p:nvCxnSpPr>
        <p:spPr>
          <a:xfrm>
            <a:off x="3137253" y="3573014"/>
            <a:ext cx="29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49B889-355A-45A5-9EB8-9D88B4C3BE21}"/>
              </a:ext>
            </a:extLst>
          </p:cNvPr>
          <p:cNvCxnSpPr>
            <a:stCxn id="32" idx="6"/>
          </p:cNvCxnSpPr>
          <p:nvPr/>
        </p:nvCxnSpPr>
        <p:spPr>
          <a:xfrm flipV="1">
            <a:off x="2639616" y="4311137"/>
            <a:ext cx="497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095084" y="4652955"/>
            <a:ext cx="8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3234922" y="4410328"/>
            <a:ext cx="371057" cy="567127"/>
          </a:xfrm>
          <a:prstGeom prst="rect">
            <a:avLst/>
          </a:prstGeom>
        </p:spPr>
      </p:pic>
    </p:spTree>
    <p:extLst>
      <p:ext uri="{BB962C8B-B14F-4D97-AF65-F5344CB8AC3E}">
        <p14:creationId xmlns:p14="http://schemas.microsoft.com/office/powerpoint/2010/main" val="375987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27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1605184" y="156231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813448" y="156231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1479315" y="369810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4367808" y="357301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Tree>
    <p:extLst>
      <p:ext uri="{BB962C8B-B14F-4D97-AF65-F5344CB8AC3E}">
        <p14:creationId xmlns:p14="http://schemas.microsoft.com/office/powerpoint/2010/main" val="1485128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478315214"/>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이메일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pic>
        <p:nvPicPr>
          <p:cNvPr id="3" name="그림 2">
            <a:extLst>
              <a:ext uri="{FF2B5EF4-FFF2-40B4-BE49-F238E27FC236}">
                <a16:creationId xmlns:a16="http://schemas.microsoft.com/office/drawing/2014/main" id="{A04C325A-267E-47DA-83B8-0FAD46F211C4}"/>
              </a:ext>
            </a:extLst>
          </p:cNvPr>
          <p:cNvPicPr>
            <a:picLocks noChangeAspect="1"/>
          </p:cNvPicPr>
          <p:nvPr/>
        </p:nvPicPr>
        <p:blipFill>
          <a:blip r:embed="rId2"/>
          <a:stretch>
            <a:fillRect/>
          </a:stretch>
        </p:blipFill>
        <p:spPr>
          <a:xfrm>
            <a:off x="623392" y="391189"/>
            <a:ext cx="6350149" cy="6445851"/>
          </a:xfrm>
          <a:prstGeom prst="rect">
            <a:avLst/>
          </a:prstGeom>
        </p:spPr>
      </p:pic>
      <p:sp>
        <p:nvSpPr>
          <p:cNvPr id="13" name="타원 12">
            <a:extLst>
              <a:ext uri="{FF2B5EF4-FFF2-40B4-BE49-F238E27FC236}">
                <a16:creationId xmlns:a16="http://schemas.microsoft.com/office/drawing/2014/main" id="{C2AADB51-371E-4560-A0EC-A05CF4DDA932}"/>
              </a:ext>
            </a:extLst>
          </p:cNvPr>
          <p:cNvSpPr/>
          <p:nvPr/>
        </p:nvSpPr>
        <p:spPr>
          <a:xfrm>
            <a:off x="1847528" y="3140971"/>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3215680" y="638132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Tree>
    <p:extLst>
      <p:ext uri="{BB962C8B-B14F-4D97-AF65-F5344CB8AC3E}">
        <p14:creationId xmlns:p14="http://schemas.microsoft.com/office/powerpoint/2010/main" val="10085198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3301</TotalTime>
  <Words>692</Words>
  <Application>Microsoft Macintosh PowerPoint</Application>
  <PresentationFormat>와이드스크린</PresentationFormat>
  <Paragraphs>245</Paragraphs>
  <Slides>14</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맑은 고딕</vt:lpstr>
      <vt:lpstr>SF Pro Text Regular</vt:lpstr>
      <vt:lpstr>Arial</vt:lpstr>
      <vt:lpstr>Office 테마</vt:lpstr>
      <vt:lpstr>캠핑 정보 홈페이지</vt:lpstr>
      <vt:lpstr>서비스 개요</vt:lpstr>
      <vt:lpstr>User flow</vt:lpstr>
      <vt:lpstr>Logic process</vt:lpstr>
      <vt:lpstr>메인 화면</vt:lpstr>
      <vt:lpstr>PowerPoint 프레젠테이션</vt:lpstr>
      <vt:lpstr>PowerPoint 프레젠테이션</vt:lpstr>
      <vt:lpstr>회원가입 페이지</vt:lpstr>
      <vt:lpstr>PowerPoint 프레젠테이션</vt:lpstr>
      <vt:lpstr>로그인 페이지</vt:lpstr>
      <vt:lpstr>PowerPoint 프레젠테이션</vt:lpstr>
      <vt:lpstr>아이디 / 비밀번호 찾기</vt:lpstr>
      <vt:lpstr>PowerPoint 프레젠테이션</vt:lpstr>
      <vt:lpstr>도메인 코드</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122</cp:revision>
  <cp:lastPrinted>2019-05-29T05:54:36Z</cp:lastPrinted>
  <dcterms:created xsi:type="dcterms:W3CDTF">2019-03-11T07:43:12Z</dcterms:created>
  <dcterms:modified xsi:type="dcterms:W3CDTF">2021-03-10T04:21:02Z</dcterms:modified>
</cp:coreProperties>
</file>